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13.xml" ContentType="application/vnd.openxmlformats-officedocument.presentationml.notes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9.xml" ContentType="application/vnd.openxmlformats-officedocument.presentationml.notes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2.xml" ContentType="application/vnd.openxmlformats-officedocument.presentationml.notes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3175" y="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3175" y="2555875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400" y="0"/>
                </a:moveTo>
                <a:lnTo>
                  <a:pt x="0" y="0"/>
                </a:lnTo>
                <a:lnTo>
                  <a:pt x="0" y="514"/>
                </a:lnTo>
                <a:lnTo>
                  <a:pt x="2" y="514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3175" y="174307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152400" y="174307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0" name="Shape 20"/>
          <p:cNvSpPr/>
          <p:nvPr/>
        </p:nvSpPr>
        <p:spPr>
          <a:xfrm>
            <a:off x="152400" y="430212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830" y="0"/>
                </a:moveTo>
                <a:lnTo>
                  <a:pt x="398" y="0"/>
                </a:ln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>
            <a:off x="152400" y="3486150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432" y="0"/>
                </a:moveTo>
                <a:lnTo>
                  <a:pt x="0" y="0"/>
                </a:lnTo>
                <a:lnTo>
                  <a:pt x="398" y="514"/>
                </a:lnTo>
                <a:lnTo>
                  <a:pt x="830" y="514"/>
                </a:lnTo>
                <a:lnTo>
                  <a:pt x="432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2" name="Shape 22"/>
          <p:cNvSpPr/>
          <p:nvPr/>
        </p:nvSpPr>
        <p:spPr>
          <a:xfrm>
            <a:off x="984250" y="3486150"/>
            <a:ext cx="1322387" cy="815975"/>
          </a:xfrm>
          <a:custGeom>
            <a:avLst/>
            <a:gdLst/>
            <a:ahLst/>
            <a:cxnLst/>
            <a:rect l="0" t="0" r="0" b="0"/>
            <a:pathLst>
              <a:path w="833" h="514" extrusionOk="0">
                <a:moveTo>
                  <a:pt x="399" y="514"/>
                </a:moveTo>
                <a:lnTo>
                  <a:pt x="833" y="514"/>
                </a:lnTo>
                <a:lnTo>
                  <a:pt x="435" y="0"/>
                </a:lnTo>
                <a:lnTo>
                  <a:pt x="0" y="0"/>
                </a:lnTo>
                <a:lnTo>
                  <a:pt x="399" y="51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3" name="Shape 23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4" name="Shape 24"/>
          <p:cNvSpPr/>
          <p:nvPr/>
        </p:nvSpPr>
        <p:spPr>
          <a:xfrm>
            <a:off x="984250" y="60452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399" y="0"/>
                </a:moveTo>
                <a:lnTo>
                  <a:pt x="0" y="512"/>
                </a:ln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/>
          <p:nvPr/>
        </p:nvSpPr>
        <p:spPr>
          <a:xfrm>
            <a:off x="984250" y="52324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435" y="0"/>
                </a:moveTo>
                <a:lnTo>
                  <a:pt x="0" y="0"/>
                </a:lnTo>
                <a:lnTo>
                  <a:pt x="399" y="512"/>
                </a:lnTo>
                <a:lnTo>
                  <a:pt x="833" y="512"/>
                </a:lnTo>
                <a:lnTo>
                  <a:pt x="435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6" name="Shape 26"/>
          <p:cNvSpPr/>
          <p:nvPr/>
        </p:nvSpPr>
        <p:spPr>
          <a:xfrm>
            <a:off x="1820863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434" y="0"/>
                </a:moveTo>
                <a:lnTo>
                  <a:pt x="0" y="0"/>
                </a:lnTo>
                <a:lnTo>
                  <a:pt x="398" y="512"/>
                </a:lnTo>
                <a:lnTo>
                  <a:pt x="830" y="512"/>
                </a:lnTo>
                <a:lnTo>
                  <a:pt x="434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7" name="Shape 27"/>
          <p:cNvSpPr/>
          <p:nvPr/>
        </p:nvSpPr>
        <p:spPr>
          <a:xfrm>
            <a:off x="3175" y="8128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>
            <a:off x="152400" y="2555875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0" y="514"/>
                </a:moveTo>
                <a:lnTo>
                  <a:pt x="432" y="514"/>
                </a:lnTo>
                <a:lnTo>
                  <a:pt x="830" y="0"/>
                </a:lnTo>
                <a:lnTo>
                  <a:pt x="398" y="0"/>
                </a:lnTo>
                <a:lnTo>
                  <a:pt x="0" y="514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984250" y="4302125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0" y="512"/>
                </a:move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lnTo>
                  <a:pt x="0" y="512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0" name="Shape 3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1" name="Shape 31"/>
          <p:cNvSpPr/>
          <p:nvPr/>
        </p:nvSpPr>
        <p:spPr>
          <a:xfrm>
            <a:off x="1820863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4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2" name="Shape 32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3" name="Shape 33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4" name="Shape 34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5" name="Shape 35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8" name="Shape 38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9" name="Shape 39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0" name="Shape 40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buNone/>
              <a:defRPr sz="3600"/>
            </a:lvl1pPr>
            <a:lvl2pPr rtl="0">
              <a:buNone/>
              <a:defRPr sz="3600"/>
            </a:lvl2pPr>
            <a:lvl3pPr rtl="0">
              <a:buNone/>
              <a:defRPr sz="3600"/>
            </a:lvl3pPr>
            <a:lvl4pPr rtl="0">
              <a:buNone/>
              <a:defRPr sz="3600"/>
            </a:lvl4pPr>
            <a:lvl5pPr rtl="0">
              <a:buNone/>
              <a:defRPr sz="3600"/>
            </a:lvl5pPr>
            <a:lvl6pPr rtl="0">
              <a:buNone/>
              <a:defRPr sz="3600"/>
            </a:lvl6pPr>
            <a:lvl7pPr rtl="0">
              <a:buNone/>
              <a:defRPr sz="3600"/>
            </a:lvl7pPr>
            <a:lvl8pPr rtl="0">
              <a:buNone/>
              <a:defRPr sz="3600"/>
            </a:lvl8pPr>
            <a:lvl9pPr rtl="0">
              <a:buNone/>
              <a:defRPr sz="36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>
                <a:solidFill>
                  <a:schemeClr val="lt1"/>
                </a:solidFill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>
                <a:solidFill>
                  <a:schemeClr val="lt1"/>
                </a:solidFill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>
                <a:solidFill>
                  <a:schemeClr val="lt1"/>
                </a:solidFill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>
                <a:solidFill>
                  <a:schemeClr val="lt1"/>
                </a:solidFill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>
                <a:solidFill>
                  <a:schemeClr val="lt1"/>
                </a:solidFill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aseline="0">
                <a:solidFill>
                  <a:schemeClr val="lt1"/>
                </a:solidFill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aseline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6" name="Shape 46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7" name="Shape 47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3" name="Shape 5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4" name="Shape 5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6" name="Shape 5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0" name="Shape 6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2" name="Shape 6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3" name="Shape 6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4" name="Shape 6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5" name="Shape 6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6" name="Shape 6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574800" y="4427537"/>
            <a:ext cx="5486399" cy="68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buSzPct val="100000"/>
              <a:buNone/>
              <a:defRPr sz="1800"/>
            </a:lvl1pPr>
            <a:lvl2pPr marL="0" indent="114300" algn="ctr" rtl="0">
              <a:buSzPct val="100000"/>
              <a:buNone/>
              <a:defRPr sz="1800"/>
            </a:lvl2pPr>
            <a:lvl3pPr marL="0" indent="114300" algn="ctr" rtl="0">
              <a:buSzPct val="100000"/>
              <a:buNone/>
              <a:defRPr sz="1800"/>
            </a:lvl3pPr>
            <a:lvl4pPr marL="0" indent="114300" algn="ctr" rtl="0">
              <a:buSzPct val="100000"/>
              <a:buNone/>
              <a:defRPr sz="1800"/>
            </a:lvl4pPr>
            <a:lvl5pPr marL="0" indent="114300" algn="ctr" rtl="0">
              <a:buSzPct val="100000"/>
              <a:buNone/>
              <a:defRPr sz="1800"/>
            </a:lvl5pPr>
            <a:lvl6pPr marL="0" indent="114300" algn="ctr" rtl="0">
              <a:buSzPct val="100000"/>
              <a:buNone/>
              <a:defRPr sz="1800"/>
            </a:lvl6pPr>
            <a:lvl7pPr marL="0" indent="114300" algn="ctr" rtl="0">
              <a:buSzPct val="100000"/>
              <a:buNone/>
              <a:defRPr sz="1800"/>
            </a:lvl7pPr>
            <a:lvl8pPr marL="0" indent="114300" algn="ctr" rtl="0">
              <a:buSzPct val="100000"/>
              <a:buNone/>
              <a:defRPr sz="1800"/>
            </a:lvl8pPr>
            <a:lvl9pPr marL="0" indent="114300" algn="ctr" rtl="0"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0" name="Shape 7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1" name="Shape 7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2" name="Shape 7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3" name="Shape 7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4" name="Shape 7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5" name="Shape 7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bbc.co.uk/2/hi/americas/country_profiles/4252578.stm" TargetMode="External"/><Relationship Id="rId4" Type="http://schemas.openxmlformats.org/officeDocument/2006/relationships/hyperlink" Target="http://www.lonelyplanet.com/guadeloupe" TargetMode="External"/><Relationship Id="rId5" Type="http://schemas.openxmlformats.org/officeDocument/2006/relationships/hyperlink" Target="http://us.franceguide.com/what-to-do/overseas-france/destinations/Culture-in-Guadeloupe.html?NodeID=207&amp;EditoID=188170" TargetMode="External"/><Relationship Id="rId6" Type="http://schemas.openxmlformats.org/officeDocument/2006/relationships/hyperlink" Target="http://www.britannica.com/EBchecked/topic/451264/Marie-Jose-Perec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Guadeloupe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Pas ni problem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Célébrité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Marie-José Pére est née le 8 mai, 1968. Elle a été une athlète pour France pour les jeux Olympics. Elle a gagnée trois médaille d’or.</a:t>
            </a:r>
          </a:p>
          <a:p>
            <a:endParaRPr/>
          </a:p>
          <a:p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3027411" y="4122929"/>
            <a:ext cx="3089177" cy="23174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Faits amusant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-Espérance de vie: 76 ans pour les hommes est 84 ans pour les femme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-Les exports: Les banane, la sucre, et la vanille.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-Population: 463,000</a:t>
            </a:r>
          </a:p>
          <a:p>
            <a:endParaRPr/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 sz="4800"/>
              <a:t>5 arguments pour visiter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457200" y="1483179"/>
            <a:ext cx="8229600" cy="49572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-Il fait beau dans l'hiver et lété.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nager à la plage.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faire une promenade dans la plage.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voir le volcan.</a:t>
            </a:r>
          </a:p>
          <a:p>
            <a:endParaRPr/>
          </a:p>
          <a:p>
            <a:pPr lvl="0" rtl="0">
              <a:buNone/>
            </a:pPr>
            <a:r>
              <a:rPr lang="en"/>
              <a:t>-On peut manger beaucoup de fruits de mer.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457200" y="1610825"/>
            <a:ext cx="87711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1000" u="sng">
                <a:solidFill>
                  <a:schemeClr val="hlink"/>
                </a:solidFill>
                <a:hlinkClick r:id="rId3"/>
              </a:rPr>
              <a:t>http://news.bbc.co.uk/2/hi</a:t>
            </a:r>
            <a:r>
              <a:rPr lang="en" sz="1200" u="sng">
                <a:solidFill>
                  <a:schemeClr val="hlink"/>
                </a:solidFill>
                <a:hlinkClick r:id="rId3"/>
              </a:rPr>
              <a:t>/americas/country_profiles/4252578.stm</a:t>
            </a:r>
            <a:r>
              <a:rPr lang="en" sz="1200">
                <a:solidFill>
                  <a:srgbClr val="000000"/>
                </a:solidFill>
              </a:rPr>
              <a:t> 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 u="sng">
                <a:solidFill>
                  <a:schemeClr val="hlink"/>
                </a:solidFill>
                <a:hlinkClick r:id="rId4"/>
              </a:rPr>
              <a:t>http://www.lonelyplanet.com/guadeloupe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 u="sng">
                <a:solidFill>
                  <a:schemeClr val="hlink"/>
                </a:solidFill>
                <a:hlinkClick r:id="rId5"/>
              </a:rPr>
              <a:t>http://us.franceguide.com/what-to-do/overseas-france/destinations/Culture-in-Guadeloupe.html?NodeID=207&amp;EditoID=188170</a:t>
            </a:r>
            <a:r>
              <a:rPr lang="en" sz="1200">
                <a:solidFill>
                  <a:srgbClr val="000000"/>
                </a:solidFill>
              </a:rPr>
              <a:t> 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 u="sng">
                <a:solidFill>
                  <a:schemeClr val="hlink"/>
                </a:solidFill>
                <a:hlinkClick r:id="rId6"/>
              </a:rPr>
              <a:t>http://www.britannica.com/EBchecked/topic/451264/Marie-Jose-Perec</a:t>
            </a:r>
            <a:r>
              <a:rPr lang="en" sz="1200">
                <a:solidFill>
                  <a:srgbClr val="000000"/>
                </a:solidFill>
              </a:rPr>
              <a:t> </a:t>
            </a:r>
          </a:p>
          <a:p>
            <a:endParaRPr/>
          </a:p>
          <a:p>
            <a:pPr marL="0" lvl="0" indent="0" rtl="0">
              <a:lnSpc>
                <a:spcPct val="115000"/>
              </a:lnSpc>
              <a:buNone/>
            </a:pPr>
            <a:r>
              <a:rPr lang="en" sz="1200">
                <a:solidFill>
                  <a:srgbClr val="999999"/>
                </a:solidFill>
              </a:rPr>
              <a:t>http://www.worldatlas.com/webimage/countrys/namerica/caribb/gp.htm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Guadeloupe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-Le capitale de La Guadeloupe est Basse-Terre</a:t>
            </a:r>
          </a:p>
          <a:p>
            <a:endParaRPr/>
          </a:p>
        </p:txBody>
      </p:sp>
      <p:sp>
        <p:nvSpPr>
          <p:cNvPr id="87" name="Shape 87"/>
          <p:cNvSpPr/>
          <p:nvPr/>
        </p:nvSpPr>
        <p:spPr>
          <a:xfrm>
            <a:off x="457200" y="3655700"/>
            <a:ext cx="3737655" cy="18657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8" name="Shape 88"/>
          <p:cNvSpPr/>
          <p:nvPr/>
        </p:nvSpPr>
        <p:spPr>
          <a:xfrm rot="4652">
            <a:off x="5291114" y="3336389"/>
            <a:ext cx="3215185" cy="21829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89" name="Shape 89"/>
          <p:cNvSpPr txBox="1"/>
          <p:nvPr/>
        </p:nvSpPr>
        <p:spPr>
          <a:xfrm>
            <a:off x="468127" y="5521489"/>
            <a:ext cx="3715800" cy="435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>
                <a:solidFill>
                  <a:srgbClr val="FFFFFF"/>
                </a:solidFill>
              </a:rPr>
              <a:t>Le drapeau officiel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Situation Géographique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La Guadeloupe est en les Antilles, se trouve en l’océan Atlantique. La Guadeloupe est entre Porto Rico et Dominica. La Guadeloupe resemble à  un papillon.</a:t>
            </a:r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96" name="Shape 96"/>
          <p:cNvSpPr/>
          <p:nvPr/>
        </p:nvSpPr>
        <p:spPr>
          <a:xfrm>
            <a:off x="5439419" y="4040415"/>
            <a:ext cx="3549424" cy="266538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Géographie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45720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Elle a beaucoup de la plage et elle a un volcan. Elle est tropical elle est 1705 kilomètre carré.</a:t>
            </a:r>
          </a:p>
          <a:p>
            <a:endParaRPr/>
          </a:p>
          <a:p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457200" y="3564427"/>
            <a:ext cx="4286156" cy="298289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04" name="Shape 104"/>
          <p:cNvSpPr/>
          <p:nvPr/>
        </p:nvSpPr>
        <p:spPr>
          <a:xfrm>
            <a:off x="4904968" y="3582191"/>
            <a:ext cx="4026642" cy="290490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Politique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indent="60960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
</a:t>
            </a:r>
          </a:p>
          <a:p>
            <a:pPr lvl="0" indent="60960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La Guadeloupe a trois sénateurs pour le Sénat et quatre députés en L’Assemblée Nationale. Le président de La guadeloupe est François Hollande parce que il est le président de France. </a:t>
            </a:r>
          </a:p>
          <a:p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4650463" y="274637"/>
            <a:ext cx="1493011" cy="23782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Christopher Columbus a visitée la Guadeloupe premier. Ensuite, les Français est arrivée à la Guadeloupe et ils ont tuent les gens de originaire de la Guadeloupe. Ensuite les Français amène l'esclave de Africain. Grande-Bretange et Suède ont été en la Guadeloupe aussi.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Musique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Les gens de Guadeloupe aiment la biguine et gwo ka la base pour les fêtes. 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2354150" y="3093500"/>
            <a:ext cx="5143500" cy="34099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Cuisine</a:t>
            </a:r>
          </a:p>
        </p:txBody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Les gens de guadeloupe mangue beaucoup de les palourdes, le homard, les poisson, et les fruit de exotique comme les papaye et les noix de coco. </a:t>
            </a:r>
          </a:p>
          <a:p>
            <a:endParaRPr/>
          </a:p>
          <a:p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2689417" y="4218447"/>
            <a:ext cx="3765164" cy="255725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Sports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buNone/>
            </a:pPr>
            <a:r>
              <a:rPr lang="en" sz="3600">
                <a:solidFill>
                  <a:srgbClr val="FFFFFF"/>
                </a:solidFill>
              </a:rPr>
              <a:t>La Guadeloupe a un équipe de football de régional.</a:t>
            </a:r>
          </a:p>
          <a:p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1919147" y="3025929"/>
            <a:ext cx="5305706" cy="34144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</Words>
  <Application>Microsoft Macintosh PowerPoint</Application>
  <PresentationFormat>On-screen Show (4:3)</PresentationFormat>
  <Paragraphs>52</Paragraphs>
  <Slides>13</Slides>
  <Notes>13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/>
      <vt:lpstr>La Guadeloupe</vt:lpstr>
      <vt:lpstr>La Guadeloupe</vt:lpstr>
      <vt:lpstr>Situation Géographique</vt:lpstr>
      <vt:lpstr>Géographie</vt:lpstr>
      <vt:lpstr>Politique</vt:lpstr>
      <vt:lpstr>Histoire</vt:lpstr>
      <vt:lpstr>Musique</vt:lpstr>
      <vt:lpstr>La Cuisine</vt:lpstr>
      <vt:lpstr>Sports</vt:lpstr>
      <vt:lpstr>Célébrité</vt:lpstr>
      <vt:lpstr>Faits amusant</vt:lpstr>
      <vt:lpstr>5 arguments pour visiter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Guadeloupe</dc:title>
  <cp:lastModifiedBy>user</cp:lastModifiedBy>
  <cp:revision>1</cp:revision>
  <dcterms:created xsi:type="dcterms:W3CDTF">2012-08-28T10:49:18Z</dcterms:created>
  <dcterms:modified xsi:type="dcterms:W3CDTF">2012-08-28T10:50:08Z</dcterms:modified>
</cp:coreProperties>
</file>